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Merriweather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7291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10a3bdba7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10a3bdba7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0a3bdba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0a3bdba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10a3bdba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10a3bdba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10a3bdba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10a3bdba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10a3bdba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10a3bdba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10a3bdba7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10a3bdba7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0a3bdba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10a3bdba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10a3bdba7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10a3bdba7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10a3bdba7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10a3bdba7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Customer Satisfaction </a:t>
            </a:r>
            <a:endParaRPr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i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QUIC Rho</a:t>
            </a:r>
            <a:endParaRPr i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i="1" dirty="0"/>
              <a:t>Compilazioni anno 2024: </a:t>
            </a:r>
            <a:endParaRPr lang="it" sz="2400" i="1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i="1" dirty="0" smtClean="0"/>
              <a:t>Gennaio </a:t>
            </a:r>
            <a:r>
              <a:rPr lang="it" sz="2400" i="1" dirty="0"/>
              <a:t>- Dicembre </a:t>
            </a:r>
            <a:endParaRPr sz="24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INFORMAZIONI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2" descr="Grafico delle risposte di Moduli. Titolo della domanda: 5.2 Età. Numero di risposte: 205 risposte." title="5.2 Et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0" y="1029650"/>
            <a:ext cx="9034501" cy="379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ACCESSO AL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4" descr="Grafico delle risposte di Moduli. Titolo della domanda: 1.1 - Quante volte nell’ultimo anno ha fruito dei servizi del Quic (richiesta informazioni, presentazione di reclami/segnalazioni, protocollazione, servizi sociali, servizi demografici, ecc) ?. Numero di risposte: 205 risposte." title="1.1 - Quante volte nell’ultimo anno ha fruito dei servizi del Quic (richiesta informazioni, presentazione di reclami/segnalazioni, protocollazione, servizi sociali, servizi demografici, ecc) 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8012"/>
            <a:ext cx="9144003" cy="4143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7" name="Google Shape;77;p15" descr="Grafico delle risposte di Moduli. Titolo della domanda: 3.1 Accessibilità. Numero di risposte: ." title="3.1 Accessibilit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839199" cy="418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528238" y="4099581"/>
            <a:ext cx="1355564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dirty="0"/>
              <a:t>a) La facilità di raggiungere lo sportello QUIC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035056" y="4099581"/>
            <a:ext cx="1210033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100" dirty="0"/>
              <a:t>b) La facilità di reperire le informazioni</a:t>
            </a:r>
          </a:p>
        </p:txBody>
      </p:sp>
      <p:sp>
        <p:nvSpPr>
          <p:cNvPr id="4" name="Rettangolo 3"/>
          <p:cNvSpPr/>
          <p:nvPr/>
        </p:nvSpPr>
        <p:spPr>
          <a:xfrm>
            <a:off x="3396343" y="4099581"/>
            <a:ext cx="1276453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dirty="0"/>
              <a:t>c) Ambienti di attesa funzionali </a:t>
            </a:r>
            <a:endParaRPr lang="it-IT" sz="1100" dirty="0" smtClean="0"/>
          </a:p>
          <a:p>
            <a:endParaRPr lang="it-IT" sz="1100" dirty="0"/>
          </a:p>
        </p:txBody>
      </p:sp>
      <p:sp>
        <p:nvSpPr>
          <p:cNvPr id="5" name="Rettangolo 4"/>
          <p:cNvSpPr/>
          <p:nvPr/>
        </p:nvSpPr>
        <p:spPr>
          <a:xfrm>
            <a:off x="4773713" y="4099581"/>
            <a:ext cx="1528624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dirty="0"/>
              <a:t>d) Orari di apertura degli sportelli  soddisfacenti</a:t>
            </a:r>
          </a:p>
        </p:txBody>
      </p:sp>
      <p:sp>
        <p:nvSpPr>
          <p:cNvPr id="6" name="Rettangolo 5"/>
          <p:cNvSpPr/>
          <p:nvPr/>
        </p:nvSpPr>
        <p:spPr>
          <a:xfrm>
            <a:off x="6201420" y="4099581"/>
            <a:ext cx="1427707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dirty="0"/>
              <a:t>e) Facilità nel prenotare gli appuntamenti on-line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7548955" y="4099581"/>
            <a:ext cx="1314019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100" dirty="0"/>
              <a:t>f) Canali di accesso allo sportello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" name="Google Shape;83;p16" descr="Grafico delle risposte di Moduli. Titolo della domanda: 3.2 Modulistica e tempistica. Numero di risposte: ." title="3.2 Modulistica e tempistic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737280" cy="42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9" name="Google Shape;89;p17" descr="Grafico delle risposte di Moduli. Titolo della domanda: 3.3  Personale. Numero di risposte: ." title="3.3  Persona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4850"/>
            <a:ext cx="8737280" cy="426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8" descr="Grafico delle risposte di Moduli. Titolo della domanda: 3.4 Ricettività. Numero di risposte: 205 risposte." title="3.4 Ricettività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50" y="1029650"/>
            <a:ext cx="9002675" cy="378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VALUTAZIONE DEL SERVIZIO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1" name="Google Shape;101;p19" descr="Grafico delle risposte di Moduli. Titolo della domanda: 3.5 Considerando tutti gli aspetti del servizio ricevuto qual è la sua valutazione complessiva?. Numero di risposte: 205 risposte." title="3.5 Considerando tutti gli aspetti del servizio ricevuto qual è la sua valutazione complessiva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05850"/>
            <a:ext cx="9143997" cy="384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161250" y="858300"/>
            <a:ext cx="8985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4.1 In una logica di miglioramento quali suggerimenti / proposte ritiene opportuno proporci 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-70500" y="1944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MIGLIORAMENTO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1126275" y="2070300"/>
            <a:ext cx="6894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/>
              <a:t>NULLA TUTTO PERFETTO CORTESI E DISPONIBILI OTTIMO GLI APPUNTAMENTI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/>
              <a:t>PIU SERVIZI ONLINE</a:t>
            </a:r>
            <a:endParaRPr sz="1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it" sz="1500"/>
              <a:t>MANCA PARCHEGGIO</a:t>
            </a:r>
            <a:endParaRPr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53250" y="86750"/>
            <a:ext cx="7138800" cy="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INFORMAZIONI</a:t>
            </a:r>
            <a:endParaRPr sz="2400" b="1" i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1" descr="Grafico delle risposte di Moduli. Titolo della domanda: 5.1 Sesso. Numero di risposte: 205 risposte." title="5.1 Sess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3450"/>
            <a:ext cx="9067776" cy="38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</Words>
  <Application>Microsoft Office PowerPoint</Application>
  <PresentationFormat>Presentazione su schermo (16:9)</PresentationFormat>
  <Paragraphs>25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Merriweather</vt:lpstr>
      <vt:lpstr>Roboto</vt:lpstr>
      <vt:lpstr>Paradigm</vt:lpstr>
      <vt:lpstr>Customer Satisfaction  QUIC Rho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Satisfaction  QUIC Rho</dc:title>
  <dc:creator>Elena</dc:creator>
  <cp:lastModifiedBy>Elena Cavalli</cp:lastModifiedBy>
  <cp:revision>3</cp:revision>
  <dcterms:modified xsi:type="dcterms:W3CDTF">2025-02-17T11:38:22Z</dcterms:modified>
</cp:coreProperties>
</file>