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Roboto" panose="020B0604020202020204" charset="0"/>
      <p:regular r:id="rId13"/>
      <p:bold r:id="rId14"/>
      <p:italic r:id="rId15"/>
      <p:boldItalic r:id="rId16"/>
    </p:embeddedFont>
    <p:embeddedFont>
      <p:font typeface="Merriweather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51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81546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10a3bdba7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10a3bdba7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10a3bdba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10a3bdba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10a3bdba7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10a3bdba7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10a3bdba7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10a3bdba7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10a3bdba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10a3bdba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10a3bdba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10a3bdba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10a3bdba7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10a3bdba7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10a3bdba7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10a3bdba7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10a3bdba7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10a3bdba7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Customer Satisfaction </a:t>
            </a:r>
            <a:endParaRPr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QUIC Rho</a:t>
            </a:r>
            <a:endParaRPr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Compilazioni anno 2023 Gennaio - Dicembre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/>
        </p:nvSpPr>
        <p:spPr>
          <a:xfrm>
            <a:off x="53250" y="86750"/>
            <a:ext cx="71388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INFORMAZIONI</a:t>
            </a:r>
            <a:endParaRPr sz="2400" b="1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0" name="Google Shape;120;p22" descr="Grafico delle risposte di Moduli. Titolo della domanda: 5.2 Età. Numero di risposte: 136 rispost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97350"/>
            <a:ext cx="9144000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/>
        </p:nvSpPr>
        <p:spPr>
          <a:xfrm>
            <a:off x="53250" y="86750"/>
            <a:ext cx="71388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ACCESSO AL SERVIZIO</a:t>
            </a:r>
            <a:endParaRPr sz="2400" b="1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1" name="Google Shape;71;p14" descr="Grafico delle risposte di Moduli. Titolo della domanda: 1.1 - Quante volte nell’ultimo anno ha fruito dei servizi del Quic (richiesta informazioni, presentazione di reclami/segnalazioni, protocollazione, servizi sociali, servizi demografici, prenotazioni sale, appuntamenti con Sindaco-Assessori, ecc) ?. Numero di risposte: 136 rispost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150" y="861850"/>
            <a:ext cx="9144000" cy="414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/>
        </p:nvSpPr>
        <p:spPr>
          <a:xfrm>
            <a:off x="53250" y="86750"/>
            <a:ext cx="71388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VALUTAZIONE DEL SERVIZIO</a:t>
            </a:r>
            <a:endParaRPr sz="2400" b="1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7" name="Google Shape;77;p15" descr="Grafico delle risposte di Moduli. Titolo della domanda: 3.1 Accessibilità. Numero di risposte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00625"/>
            <a:ext cx="9144000" cy="444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/>
        </p:nvSpPr>
        <p:spPr>
          <a:xfrm>
            <a:off x="53250" y="86750"/>
            <a:ext cx="71388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VALUTAZIONE DEL SERVIZIO</a:t>
            </a:r>
            <a:endParaRPr sz="2400" b="1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3" name="Google Shape;83;p16" descr="Grafico delle risposte di Moduli. Titolo della domanda: 3.2 Modulistica e tempistica. Numero di risposte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76275"/>
            <a:ext cx="9144000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/>
        </p:nvSpPr>
        <p:spPr>
          <a:xfrm>
            <a:off x="53250" y="86750"/>
            <a:ext cx="71388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VALUTAZIONE DEL SERVIZIO</a:t>
            </a:r>
            <a:endParaRPr sz="2400" b="1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9" name="Google Shape;89;p17" descr="Grafico delle risposte di Moduli. Titolo della domanda: 3.3  Personale. Numero di risposte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8975"/>
            <a:ext cx="9144000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/>
        </p:nvSpPr>
        <p:spPr>
          <a:xfrm>
            <a:off x="53250" y="86750"/>
            <a:ext cx="71388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VALUTAZIONE DEL SERVIZIO</a:t>
            </a:r>
            <a:endParaRPr sz="2400" b="1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5" name="Google Shape;95;p18" descr="Grafico delle risposte di Moduli. Titolo della domanda: 3.4 Ricettività. Numero di risposte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29600"/>
            <a:ext cx="9144000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/>
        </p:nvSpPr>
        <p:spPr>
          <a:xfrm>
            <a:off x="53250" y="86750"/>
            <a:ext cx="71388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VALUTAZIONE DEL SERVIZIO</a:t>
            </a:r>
            <a:endParaRPr sz="2400" b="1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1" name="Google Shape;101;p19" descr="Grafico delle risposte di Moduli. Titolo della domanda: 3.5 Considerando tutti gli aspetti del servizio ricevuto qual è la sua valutazione complessiva?. Numero di risposte: 136 rispost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77975"/>
            <a:ext cx="9144000" cy="416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/>
        </p:nvSpPr>
        <p:spPr>
          <a:xfrm>
            <a:off x="161250" y="858300"/>
            <a:ext cx="8985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4.1 In una logica di miglioramento quali suggerimenti / proposte ritiene opportuno proporci 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7" name="Google Shape;107;p20"/>
          <p:cNvSpPr txBox="1"/>
          <p:nvPr/>
        </p:nvSpPr>
        <p:spPr>
          <a:xfrm>
            <a:off x="-70500" y="194450"/>
            <a:ext cx="71388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MIGLIORAMENTO</a:t>
            </a:r>
            <a:endParaRPr sz="2400" b="1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0" y="1410250"/>
            <a:ext cx="9144000" cy="3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it" sz="1700"/>
              <a:t>Essendo cittadino straniero, sarebbe utile coordinare meglio il servizio con il commissariato di polizia, questura e cup, per accorciare i tempi di attesa dei vari documenti.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it" sz="1700"/>
              <a:t>più servizi per anziani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it" sz="1700"/>
              <a:t>Non è facilmente reperibile il link per prendere appuntamento online. Non sempre viene data risposta quando si manda segnalazione online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it" sz="1700"/>
              <a:t>Nessuna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it" sz="1700"/>
              <a:t>Migliorare la richiesta per appuntamenti online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it" sz="1700"/>
              <a:t>L'attesa degli appuntamenti online a volte è molto lunga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it" sz="1700"/>
              <a:t>Per prenotare l'appuntamento online, migliorare il sito e i tempi di attesa minori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it" sz="1700"/>
              <a:t>nulla, tutto perfetto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it" sz="1700"/>
              <a:t>Migliorare la chiarezza su alcuni documenti da presentare per il rinnovo di alcuni documenti riguardanti aggiornamenti dati anagrafici e immigrazione</a:t>
            </a:r>
            <a:endParaRPr sz="1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/>
        </p:nvSpPr>
        <p:spPr>
          <a:xfrm>
            <a:off x="53250" y="86750"/>
            <a:ext cx="71388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INFORMAZIONI</a:t>
            </a:r>
            <a:endParaRPr sz="2400" b="1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4" name="Google Shape;114;p21" descr="Grafico delle risposte di Moduli. Titolo della domanda: 5.1 Sesso. Numero di risposte: 136 rispost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90825"/>
            <a:ext cx="9144000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Microsoft Office PowerPoint</Application>
  <PresentationFormat>Presentazione su schermo (16:9)</PresentationFormat>
  <Paragraphs>22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Roboto</vt:lpstr>
      <vt:lpstr>Merriweather</vt:lpstr>
      <vt:lpstr>Paradigm</vt:lpstr>
      <vt:lpstr>Customer Satisfaction  QUIC Rho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Satisfaction  QUIC Rho</dc:title>
  <dc:creator>Elena Cavalli</dc:creator>
  <cp:lastModifiedBy>Elena Cavalli</cp:lastModifiedBy>
  <cp:revision>1</cp:revision>
  <dcterms:modified xsi:type="dcterms:W3CDTF">2025-02-10T09:01:57Z</dcterms:modified>
</cp:coreProperties>
</file>