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Merriweather" panose="020B060402020202020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8040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3e7ce0002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3e7ce0002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10a3bdba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10a3bdba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10a3bdba7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10a3bdba7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10a3bdba7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10a3bdba7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10a3bdba7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10a3bdba7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10a3bdba7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10a3bdba7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0a3bdba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0a3bdba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10a3bdba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10a3bdba7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10a3bdba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10a3bdba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0a3bdba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10a3bdba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0a3bdba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10a3bdba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10a3bdba7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10a3bdba7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10a3bdba7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10a3bdba7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0a3bdba7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0a3bdba7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Customer Satisfaction </a:t>
            </a:r>
            <a:endParaRPr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QUIC Rho</a:t>
            </a:r>
            <a:endParaRPr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Compilazioni anno 2022: Gennaio - Dicembre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161250" y="858300"/>
            <a:ext cx="8985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4.1 In una logica di miglioramento quali suggerimenti / proposte ritiene opportuno proporci?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-70500" y="1944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MIGLIORAMENTO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-12525" y="1355925"/>
            <a:ext cx="8985600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 dirty="0" smtClean="0"/>
              <a:t>Aggiungere </a:t>
            </a:r>
            <a:r>
              <a:rPr lang="it" sz="1300" dirty="0"/>
              <a:t>servizi senza appuntamento </a:t>
            </a:r>
            <a:endParaRPr lang="it" sz="1300" dirty="0" smtClean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 dirty="0" smtClean="0"/>
              <a:t>Ampliare </a:t>
            </a:r>
            <a:r>
              <a:rPr lang="it" sz="1300" dirty="0"/>
              <a:t>scelte relative al sesso </a:t>
            </a:r>
            <a:r>
              <a:rPr lang="it" sz="1300" dirty="0" smtClean="0"/>
              <a:t>e adeguare </a:t>
            </a:r>
            <a:r>
              <a:rPr lang="it" sz="1300" dirty="0"/>
              <a:t>servizi relativi </a:t>
            </a:r>
            <a:endParaRPr lang="it" sz="1300" dirty="0" smtClean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 dirty="0" smtClean="0"/>
              <a:t>Apertura </a:t>
            </a:r>
            <a:r>
              <a:rPr lang="it" sz="1300" dirty="0"/>
              <a:t>pomeridiana più giorni alla settimana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 dirty="0" smtClean="0"/>
              <a:t>Aperture </a:t>
            </a:r>
            <a:r>
              <a:rPr lang="it" sz="1300" dirty="0"/>
              <a:t>serali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 dirty="0" smtClean="0"/>
              <a:t>Fare </a:t>
            </a:r>
            <a:r>
              <a:rPr lang="it" sz="1300" dirty="0"/>
              <a:t>fotocopie documenti anche se sono a pagamento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 dirty="0"/>
              <a:t>Attesa per rinnovo carta d'identità </a:t>
            </a:r>
            <a:r>
              <a:rPr lang="it" sz="1300" dirty="0" smtClean="0"/>
              <a:t>troppo </a:t>
            </a:r>
            <a:r>
              <a:rPr lang="it" sz="1300" dirty="0"/>
              <a:t>lunga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 dirty="0" smtClean="0"/>
              <a:t>Nessuna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 dirty="0" smtClean="0"/>
              <a:t>Più Privacy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 dirty="0"/>
              <a:t>Carta d'identità gratuita o come la cartacea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 dirty="0"/>
              <a:t>Tutto perfetto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 dirty="0"/>
              <a:t>Troppo frammentate le competenze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 dirty="0"/>
              <a:t>Tutti bravi, disponibili, gentili e competenti</a:t>
            </a:r>
            <a:endParaRPr sz="950" dirty="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INFORMAZIONI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23" descr="Grafico delle risposte di Moduli. Titolo della domanda: 5.1 Sesso. Numero di risposte: 222 risposte." title="5.1 Sess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7050"/>
            <a:ext cx="8839204" cy="371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INFORMAZIONI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24" descr="Grafico delle risposte di Moduli. Titolo della domanda: 5.2 Età. Numero di risposte: 222 risposte." title="5.2 Et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839204" cy="371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INFORMAZIONI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p25" descr="Grafico delle risposte di Moduli. Titolo della domanda: 5.3 Professione. Numero di risposte: 222 risposte." title="5.3 Professio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839204" cy="371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INFORMAZIONI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5" name="Google Shape;145;p26" descr="Grafico delle risposte di Moduli. Titolo della domanda: 5.4  Fascia oraria in cui oggi si è presentato allo sportello. Numero di risposte: 222 risposte." title="5.4  Fascia oraria in cui oggi si è presentato allo sportell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839204" cy="371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INFORMAZIONI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27" descr="Grafico delle risposte di Moduli. Titolo della domanda: 5.5  Giorno in cui si è presentato allo sportello. Numero di risposte: 222 risposte." title="5.5  Giorno in cui si è presentato allo sportell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839204" cy="371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ACCESSO AL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4" descr="Grafico delle risposte di Moduli. Titolo della domanda: 1.1 - Quante volte nell’ultimo anno ha fruito dei servizi del Quic (richiesta informazioni, presentazione di reclami/segnalazioni, protocollazione, servizi sociali, servizi demografici, prenotazioni sale, appuntamenti con Sindaco-Assessori, ecc) ?. Numero di risposte: 222 risposte." title="1.1 - Quante volte nell’ultimo anno ha fruito dei servizi del Quic (richiesta informazioni, presentazione di reclami/segnalazioni, protocollazione, servizi sociali, servizi demografici, prenotazioni sale, appuntamenti con Sindaco-Assessori, ecc) 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839204" cy="400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5" descr="Grafico delle risposte di Moduli. Titolo della domanda: 3.1 Accessibilità. Numero di risposte: ." title="3.1 Accessibilit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2775"/>
            <a:ext cx="8839199" cy="440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6" descr="Grafico delle risposte di Moduli. Titolo della domanda: 3.2 Modulistica e tempistica. Numero di risposte: ." title="3.2 Modulistica e tempist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737280" cy="426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7" descr="Grafico delle risposte di Moduli. Titolo della domanda: 3.3  Struttura. Numero di risposte: ." title="3.3  Struttur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737280" cy="426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8" descr="Grafico delle risposte di Moduli. Titolo della domanda: 3.4 Personale. Numero di risposte: ." title="3.4 Persona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737280" cy="426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9" descr="Grafico delle risposte di Moduli. Titolo della domanda: 3.5  Ricettività. Numero di risposte: ." title="3.5  Ricettivit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737280" cy="426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 descr="Grafico delle risposte di Moduli. Titolo della domanda: 3.6 Considerando tutti gli aspetti del servizio ricevuto qual è la sua valutazione complessiva?. Numero di risposte: 222 risposte." title="3.6 Considerando tutti gli aspetti del servizio ricevuto qual è la sua valutazione complessiva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839204" cy="371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161250" y="858300"/>
            <a:ext cx="8985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4.1 In una logica di miglioramento quali suggerimenti / proposte ritiene opportuno proporci 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-70500" y="1944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MIGLIORAMENTO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0" y="1232100"/>
            <a:ext cx="89856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/>
              <a:t>Rendere più facile e intuitiva la possibilità di prenotare gli appuntamenti on-line per qualsiasi necessità (anche certificati)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/>
              <a:t>Ambiente troppo rumoroso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/>
              <a:t>Migliorare la puntualità di chiamata negli appuntamenti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/>
              <a:t>Postazioni settimanali nelle frazioni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/>
              <a:t>Possibilità di fare gli appuntamenti via telefono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/>
              <a:t>Nessuna, siete perfetti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/>
              <a:t>Sito Web più approfondito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/>
              <a:t>Tutto ottimo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/>
              <a:t>La via telefonica è più efficiente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it" sz="1300"/>
              <a:t>Non sprecare carta</a:t>
            </a:r>
            <a:endParaRPr sz="950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</Words>
  <Application>Microsoft Office PowerPoint</Application>
  <PresentationFormat>Presentazione su schermo (16:9)</PresentationFormat>
  <Paragraphs>41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Merriweather</vt:lpstr>
      <vt:lpstr>Roboto</vt:lpstr>
      <vt:lpstr>Paradigm</vt:lpstr>
      <vt:lpstr>Customer Satisfaction  QUIC Rho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Satisfaction  QUIC Rho</dc:title>
  <dc:creator>Elena Cavalli</dc:creator>
  <cp:lastModifiedBy>Elena Cavalli</cp:lastModifiedBy>
  <cp:revision>2</cp:revision>
  <dcterms:modified xsi:type="dcterms:W3CDTF">2023-09-14T12:09:09Z</dcterms:modified>
</cp:coreProperties>
</file>